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2" r:id="rId2"/>
    <p:sldId id="257" r:id="rId3"/>
    <p:sldId id="261" r:id="rId4"/>
    <p:sldId id="270" r:id="rId5"/>
    <p:sldId id="271" r:id="rId6"/>
    <p:sldId id="274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7" d="100"/>
          <a:sy n="87" d="100"/>
        </p:scale>
        <p:origin x="528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424117"/>
            <a:ext cx="11125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application to store </a:t>
            </a:r>
            <a:r>
              <a:rPr lang="en-US" dirty="0" smtClean="0"/>
              <a:t>and analyze </a:t>
            </a:r>
            <a:r>
              <a:rPr lang="en-US" dirty="0"/>
              <a:t>data on the impact of social determinants </a:t>
            </a:r>
            <a:r>
              <a:rPr lang="en-US" dirty="0" smtClean="0"/>
              <a:t>of health</a:t>
            </a:r>
            <a:endParaRPr lang="en-US" dirty="0"/>
          </a:p>
        </p:txBody>
      </p:sp>
      <p:pic>
        <p:nvPicPr>
          <p:cNvPr id="7" name="Picture Placeholder 6" descr="Two people lifting weights"/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" name="Picture Placeholder 7" descr="Closeup of Granny Smith apple and tape measure"/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/>
      </p:pic>
      <p:pic>
        <p:nvPicPr>
          <p:cNvPr id="9" name="Picture Placeholder 8" descr="Man and woman running on indoor track"/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/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36000" y="955040"/>
            <a:ext cx="2738120" cy="2316480"/>
          </a:xfrm>
        </p:spPr>
        <p:txBody>
          <a:bodyPr>
            <a:normAutofit/>
          </a:bodyPr>
          <a:lstStyle/>
          <a:p>
            <a:r>
              <a:rPr lang="en-US" b="1" dirty="0"/>
              <a:t>Implemented Database Tables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" b="2212"/>
          <a:stretch>
            <a:fillRect/>
          </a:stretch>
        </p:blipFill>
        <p:spPr>
          <a:xfrm>
            <a:off x="0" y="-12200"/>
            <a:ext cx="8128000" cy="6880360"/>
          </a:xfrm>
        </p:spPr>
      </p:pic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195941"/>
            <a:ext cx="9144000" cy="607423"/>
          </a:xfrm>
        </p:spPr>
        <p:txBody>
          <a:bodyPr/>
          <a:lstStyle/>
          <a:p>
            <a:pPr algn="ctr"/>
            <a:r>
              <a:rPr lang="en-US" b="1" dirty="0"/>
              <a:t>Implemented Database Tables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32" y="803364"/>
            <a:ext cx="5808346" cy="5668556"/>
          </a:xfrm>
        </p:spPr>
      </p:pic>
    </p:spTree>
    <p:extLst>
      <p:ext uri="{BB962C8B-B14F-4D97-AF65-F5344CB8AC3E}">
        <p14:creationId xmlns:p14="http://schemas.microsoft.com/office/powerpoint/2010/main" val="21194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1524000" y="219808"/>
            <a:ext cx="9144000" cy="45719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2023-12-08 02-17-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6246" y="265527"/>
            <a:ext cx="10519507" cy="5917223"/>
          </a:xfrm>
        </p:spPr>
      </p:pic>
    </p:spTree>
    <p:extLst>
      <p:ext uri="{BB962C8B-B14F-4D97-AF65-F5344CB8AC3E}">
        <p14:creationId xmlns:p14="http://schemas.microsoft.com/office/powerpoint/2010/main" val="11738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GROUP-19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988820"/>
            <a:ext cx="9144000" cy="3406140"/>
          </a:xfrm>
        </p:spPr>
        <p:txBody>
          <a:bodyPr/>
          <a:lstStyle/>
          <a:p>
            <a:r>
              <a:rPr lang="en-US" b="1" dirty="0" err="1"/>
              <a:t>Afza</a:t>
            </a:r>
            <a:r>
              <a:rPr lang="en-US" b="1" dirty="0"/>
              <a:t> Noor </a:t>
            </a:r>
            <a:r>
              <a:rPr lang="en-US" b="1" dirty="0" err="1"/>
              <a:t>Fowzia</a:t>
            </a:r>
            <a:r>
              <a:rPr lang="en-US" dirty="0"/>
              <a:t>. ID: </a:t>
            </a:r>
            <a:r>
              <a:rPr lang="en-US" dirty="0" smtClean="0"/>
              <a:t>2010078</a:t>
            </a:r>
          </a:p>
          <a:p>
            <a:r>
              <a:rPr lang="en-US" b="1" dirty="0" err="1" smtClean="0"/>
              <a:t>Fatema</a:t>
            </a:r>
            <a:r>
              <a:rPr lang="en-US" b="1" dirty="0" smtClean="0"/>
              <a:t> </a:t>
            </a:r>
            <a:r>
              <a:rPr lang="en-US" b="1" dirty="0"/>
              <a:t>Jannat</a:t>
            </a:r>
            <a:r>
              <a:rPr lang="en-US" dirty="0"/>
              <a:t>. ID: </a:t>
            </a:r>
            <a:r>
              <a:rPr lang="en-US" dirty="0" smtClean="0"/>
              <a:t>2030420 </a:t>
            </a:r>
          </a:p>
          <a:p>
            <a:r>
              <a:rPr lang="en-US" b="1" dirty="0"/>
              <a:t>Kaushik </a:t>
            </a:r>
            <a:r>
              <a:rPr lang="en-US" b="1" dirty="0" err="1"/>
              <a:t>Dey</a:t>
            </a:r>
            <a:r>
              <a:rPr lang="en-US" b="1" dirty="0"/>
              <a:t> Joy</a:t>
            </a:r>
            <a:r>
              <a:rPr lang="en-US" dirty="0"/>
              <a:t>. ID: </a:t>
            </a:r>
            <a:r>
              <a:rPr lang="en-US" dirty="0" smtClean="0"/>
              <a:t>1821818</a:t>
            </a:r>
          </a:p>
          <a:p>
            <a:r>
              <a:rPr lang="en-US" b="1" dirty="0" err="1" smtClean="0"/>
              <a:t>Mahima</a:t>
            </a:r>
            <a:r>
              <a:rPr lang="en-US" b="1" dirty="0" smtClean="0"/>
              <a:t> </a:t>
            </a:r>
            <a:r>
              <a:rPr lang="en-US" b="1" dirty="0"/>
              <a:t>Rahman </a:t>
            </a:r>
            <a:r>
              <a:rPr lang="en-US" b="1" dirty="0" err="1" smtClean="0"/>
              <a:t>Waishee</a:t>
            </a:r>
            <a:r>
              <a:rPr lang="en-US" dirty="0" smtClean="0"/>
              <a:t>. ID</a:t>
            </a:r>
            <a:r>
              <a:rPr lang="en-US" dirty="0"/>
              <a:t>: </a:t>
            </a:r>
            <a:r>
              <a:rPr lang="en-US" dirty="0" smtClean="0"/>
              <a:t>1910030</a:t>
            </a:r>
          </a:p>
          <a:p>
            <a:r>
              <a:rPr lang="en-US" b="1" dirty="0" err="1"/>
              <a:t>Mahmudul</a:t>
            </a:r>
            <a:r>
              <a:rPr lang="en-US" b="1" dirty="0"/>
              <a:t> Hasan </a:t>
            </a:r>
            <a:r>
              <a:rPr lang="en-US" b="1" dirty="0" err="1" smtClean="0"/>
              <a:t>Sheepu</a:t>
            </a:r>
            <a:r>
              <a:rPr lang="en-US" dirty="0" smtClean="0"/>
              <a:t>. ID</a:t>
            </a:r>
            <a:r>
              <a:rPr lang="en-US" dirty="0"/>
              <a:t>: </a:t>
            </a:r>
            <a:r>
              <a:rPr lang="en-US" dirty="0" smtClean="0"/>
              <a:t>1931349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78" y="1182188"/>
            <a:ext cx="4397828" cy="3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48195"/>
            <a:ext cx="9144000" cy="594360"/>
          </a:xfrm>
        </p:spPr>
        <p:txBody>
          <a:bodyPr/>
          <a:lstStyle/>
          <a:p>
            <a:pPr algn="ctr"/>
            <a:r>
              <a:rPr lang="en-US" b="1" dirty="0" smtClean="0"/>
              <a:t>AS IS Rich Picture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1" y="842555"/>
            <a:ext cx="11161138" cy="5466805"/>
          </a:xfr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09005"/>
            <a:ext cx="9144000" cy="672737"/>
          </a:xfrm>
        </p:spPr>
        <p:txBody>
          <a:bodyPr/>
          <a:lstStyle/>
          <a:p>
            <a:pPr algn="ctr"/>
            <a:r>
              <a:rPr lang="en-US" b="1" dirty="0" smtClean="0"/>
              <a:t>TO BE Rich Picture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5" y="1012371"/>
            <a:ext cx="11668949" cy="5336178"/>
          </a:xfr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257"/>
            <a:ext cx="9144000" cy="659674"/>
          </a:xfrm>
        </p:spPr>
        <p:txBody>
          <a:bodyPr/>
          <a:lstStyle/>
          <a:p>
            <a:r>
              <a:rPr lang="en-US" b="1" dirty="0"/>
              <a:t>ERD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5" y="823902"/>
            <a:ext cx="8817429" cy="5560642"/>
          </a:xfrm>
        </p:spPr>
      </p:pic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945" y="1593668"/>
            <a:ext cx="2312055" cy="2033451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RelationAL</a:t>
            </a:r>
            <a:r>
              <a:rPr lang="en-US" b="1" dirty="0" smtClean="0"/>
              <a:t> </a:t>
            </a:r>
            <a:r>
              <a:rPr lang="en-US" b="1" dirty="0"/>
              <a:t>Schema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7" y="120468"/>
            <a:ext cx="7315199" cy="6351647"/>
          </a:xfr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169817"/>
            <a:ext cx="9144000" cy="476794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9" y="646611"/>
            <a:ext cx="11444681" cy="5806440"/>
          </a:xfrm>
        </p:spPr>
      </p:pic>
    </p:spTree>
    <p:extLst>
      <p:ext uri="{BB962C8B-B14F-4D97-AF65-F5344CB8AC3E}">
        <p14:creationId xmlns:p14="http://schemas.microsoft.com/office/powerpoint/2010/main" val="168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6434" y="156753"/>
            <a:ext cx="9144000" cy="489857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2" y="646609"/>
            <a:ext cx="11323661" cy="5832567"/>
          </a:xfrm>
        </p:spPr>
      </p:pic>
    </p:spTree>
    <p:extLst>
      <p:ext uri="{BB962C8B-B14F-4D97-AF65-F5344CB8AC3E}">
        <p14:creationId xmlns:p14="http://schemas.microsoft.com/office/powerpoint/2010/main" val="11690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0" y="2926080"/>
            <a:ext cx="5124993" cy="538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Implemented Database Tables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6" y="487680"/>
            <a:ext cx="6980493" cy="5704840"/>
          </a:xfrm>
        </p:spPr>
      </p:pic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69</TotalTime>
  <Words>66</Words>
  <Application>Microsoft Office PowerPoint</Application>
  <PresentationFormat>Widescreen</PresentationFormat>
  <Paragraphs>16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Health Fitness 16x9</vt:lpstr>
      <vt:lpstr>Web application to store and analyze data on the impact of social determinants of health</vt:lpstr>
      <vt:lpstr>GROUP-19</vt:lpstr>
      <vt:lpstr>AS IS Rich Picture</vt:lpstr>
      <vt:lpstr>TO BE Rich Picture</vt:lpstr>
      <vt:lpstr>ERD</vt:lpstr>
      <vt:lpstr>RelationAL Schema</vt:lpstr>
      <vt:lpstr>Normalization</vt:lpstr>
      <vt:lpstr>Normalization</vt:lpstr>
      <vt:lpstr>Implemented Database Tables</vt:lpstr>
      <vt:lpstr>Implemented Database Tables</vt:lpstr>
      <vt:lpstr>Implemented Database Tables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to store and analyze data on the impact of social determinants of health</dc:title>
  <dc:creator>Momo Ahamad</dc:creator>
  <cp:lastModifiedBy>Start</cp:lastModifiedBy>
  <cp:revision>13</cp:revision>
  <dcterms:created xsi:type="dcterms:W3CDTF">2023-12-07T17:21:36Z</dcterms:created>
  <dcterms:modified xsi:type="dcterms:W3CDTF">2023-12-08T05:27:07Z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